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123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5124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12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</p:grpSp>
        <p:grpSp>
          <p:nvGrpSpPr>
            <p:cNvPr id="512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5127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5128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5129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130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5131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5132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5133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34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35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5136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37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38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5139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40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41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5142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43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44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5145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46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4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5148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49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50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5151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52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53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5154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55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56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5157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58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59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5160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61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62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5163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64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65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5166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67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68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5169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70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71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5172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73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74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5175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76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77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5178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79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80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5181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82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83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5184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85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86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5187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88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89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5190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91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192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5193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94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sp>
                <p:nvSpPr>
                  <p:cNvPr id="5195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196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grpSp>
                <p:nvGrpSpPr>
                  <p:cNvPr id="5197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5198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199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00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5201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02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03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5204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05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06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5207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08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09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5210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11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12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5213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14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15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5216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17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18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5219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20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21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5222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23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24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5225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26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  <p:grpSp>
                <p:nvGrpSpPr>
                  <p:cNvPr id="5227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5228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  <p:sp>
                  <p:nvSpPr>
                    <p:cNvPr id="5229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l-GR"/>
                    </a:p>
                  </p:txBody>
                </p:sp>
              </p:grpSp>
            </p:grpSp>
          </p:grpSp>
          <p:grpSp>
            <p:nvGrpSpPr>
              <p:cNvPr id="5230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5231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5232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233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234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235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236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237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5238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sp>
              <p:nvSpPr>
                <p:cNvPr id="5239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l-GR"/>
                </a:p>
              </p:txBody>
            </p:sp>
          </p:grpSp>
        </p:grpSp>
        <p:grpSp>
          <p:nvGrpSpPr>
            <p:cNvPr id="5240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5241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2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3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4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5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6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7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8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49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50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51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52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53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5254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</p:grpSp>
      </p:grpSp>
      <p:sp>
        <p:nvSpPr>
          <p:cNvPr id="5255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 noProof="0" smtClean="0"/>
              <a:t>Κάντε κλικ για επεξεργασία του τίτλου</a:t>
            </a:r>
          </a:p>
        </p:txBody>
      </p:sp>
      <p:sp>
        <p:nvSpPr>
          <p:cNvPr id="5256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l-GR" noProof="0" smtClean="0"/>
              <a:t>Κάντε κλικ για να επεξεργαστείτε τον υπότιτλο του υποδείγματος</a:t>
            </a:r>
          </a:p>
        </p:txBody>
      </p:sp>
      <p:sp>
        <p:nvSpPr>
          <p:cNvPr id="5257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258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259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3EB073-EC49-402D-B83E-3EBFC93AC00B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17755-96DA-4613-87F3-2CDECEF5A687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46779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0E7A0-741D-43F1-ADC9-11E7D21001F6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6940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26CA57-3D37-4171-98ED-4E3F26C67448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4375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1D966-3E97-4BC9-985A-4CD19C1C8D4A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61036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2A1FF-0727-4FE0-8E64-7A82397865D4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56638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B5A11-0711-417B-AE47-E936A96450FA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2556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A962A-A970-4A91-97D6-2FF6DAB7C9B6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90950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4B626-C89F-4DDF-8D93-090B47918B42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0165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B62ED-116C-4F6F-AB8C-29FCB48E769A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386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F2465B-37AE-429B-8031-24CFF4CB2431}" type="slidenum">
              <a:rPr lang="el-GR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98031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4099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4100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10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4103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104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</p:grpSp>
        <p:grpSp>
          <p:nvGrpSpPr>
            <p:cNvPr id="4105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4106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107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</p:grpSp>
        <p:grpSp>
          <p:nvGrpSpPr>
            <p:cNvPr id="4108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4109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4110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l-GR"/>
                </a:p>
              </p:txBody>
            </p:sp>
            <p:sp>
              <p:nvSpPr>
                <p:cNvPr id="4111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l-GR"/>
                </a:p>
              </p:txBody>
            </p:sp>
          </p:grpSp>
          <p:grpSp>
            <p:nvGrpSpPr>
              <p:cNvPr id="4112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4113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4114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15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16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4117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18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19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4120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21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22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4123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24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25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4126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27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28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4129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30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31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4132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33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34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4135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36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37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4138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39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40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4141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42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43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4144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45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46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4147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48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49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4150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51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52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4153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54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55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4156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57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58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4159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60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61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4162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63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64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4165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66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67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4168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69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70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4171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72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73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4174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75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sp>
              <p:nvSpPr>
                <p:cNvPr id="4176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04 h 504"/>
                    <a:gd name="T2" fmla="*/ 864 w 2736"/>
                    <a:gd name="T3" fmla="*/ 168 h 504"/>
                    <a:gd name="T4" fmla="*/ 1776 w 2736"/>
                    <a:gd name="T5" fmla="*/ 24 h 504"/>
                    <a:gd name="T6" fmla="*/ 2736 w 2736"/>
                    <a:gd name="T7" fmla="*/ 24 h 504"/>
                    <a:gd name="T8" fmla="*/ 2720 w 2736"/>
                    <a:gd name="T9" fmla="*/ 103 h 504"/>
                    <a:gd name="T10" fmla="*/ 1764 w 2736"/>
                    <a:gd name="T11" fmla="*/ 103 h 504"/>
                    <a:gd name="T12" fmla="*/ 654 w 2736"/>
                    <a:gd name="T13" fmla="*/ 292 h 504"/>
                    <a:gd name="T14" fmla="*/ 0 w 2736"/>
                    <a:gd name="T15" fmla="*/ 50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l-GR"/>
                </a:p>
              </p:txBody>
            </p:sp>
            <p:sp>
              <p:nvSpPr>
                <p:cNvPr id="4177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>
                    <a:gd name="T0" fmla="*/ 5 w 1769"/>
                    <a:gd name="T1" fmla="*/ 8 h 791"/>
                    <a:gd name="T2" fmla="*/ 485 w 1769"/>
                    <a:gd name="T3" fmla="*/ 56 h 791"/>
                    <a:gd name="T4" fmla="*/ 1157 w 1769"/>
                    <a:gd name="T5" fmla="*/ 200 h 791"/>
                    <a:gd name="T6" fmla="*/ 1611 w 1769"/>
                    <a:gd name="T7" fmla="*/ 432 h 791"/>
                    <a:gd name="T8" fmla="*/ 1756 w 1769"/>
                    <a:gd name="T9" fmla="*/ 609 h 791"/>
                    <a:gd name="T10" fmla="*/ 1689 w 1769"/>
                    <a:gd name="T11" fmla="*/ 787 h 791"/>
                    <a:gd name="T12" fmla="*/ 1589 w 1769"/>
                    <a:gd name="T13" fmla="*/ 632 h 791"/>
                    <a:gd name="T14" fmla="*/ 1389 w 1769"/>
                    <a:gd name="T15" fmla="*/ 454 h 791"/>
                    <a:gd name="T16" fmla="*/ 1109 w 1769"/>
                    <a:gd name="T17" fmla="*/ 296 h 791"/>
                    <a:gd name="T18" fmla="*/ 581 w 1769"/>
                    <a:gd name="T19" fmla="*/ 152 h 791"/>
                    <a:gd name="T20" fmla="*/ 0 w 1769"/>
                    <a:gd name="T21" fmla="*/ 76 h 791"/>
                    <a:gd name="T22" fmla="*/ 5 w 1769"/>
                    <a:gd name="T23" fmla="*/ 8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l-GR"/>
                </a:p>
              </p:txBody>
            </p:sp>
            <p:grpSp>
              <p:nvGrpSpPr>
                <p:cNvPr id="4178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4179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80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81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418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8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84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4185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86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87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418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8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90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4191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92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93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419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9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96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4197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198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199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420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20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202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4203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204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205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420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20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  <p:grpSp>
              <p:nvGrpSpPr>
                <p:cNvPr id="4208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4209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  <p:sp>
                <p:nvSpPr>
                  <p:cNvPr id="4210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l-GR"/>
                  </a:p>
                </p:txBody>
              </p:sp>
            </p:grpSp>
          </p:grpSp>
          <p:sp>
            <p:nvSpPr>
              <p:cNvPr id="4211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2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3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4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5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6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7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8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19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0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1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2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3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4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5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6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7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8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29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30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31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  <p:sp>
            <p:nvSpPr>
              <p:cNvPr id="4232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l-GR"/>
              </a:p>
            </p:txBody>
          </p:sp>
        </p:grpSp>
      </p:grpSp>
      <p:sp>
        <p:nvSpPr>
          <p:cNvPr id="4233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επεξεργασία του τίτλου</a:t>
            </a:r>
          </a:p>
        </p:txBody>
      </p:sp>
      <p:sp>
        <p:nvSpPr>
          <p:cNvPr id="4234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4235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l-GR"/>
          </a:p>
        </p:txBody>
      </p:sp>
      <p:sp>
        <p:nvSpPr>
          <p:cNvPr id="4236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l-GR"/>
          </a:p>
        </p:txBody>
      </p:sp>
      <p:sp>
        <p:nvSpPr>
          <p:cNvPr id="4237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4020BC5-4D2B-4236-9253-A4813305564B}" type="slidenum">
              <a:rPr lang="el-GR"/>
              <a:pPr/>
              <a:t>‹#›</a:t>
            </a:fld>
            <a:endParaRPr lang="el-G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tetradio%20ergasiwn.ppt" TargetMode="External"/><Relationship Id="rId2" Type="http://schemas.openxmlformats.org/officeDocument/2006/relationships/hyperlink" Target="Biblio%20Ma8hth.ppt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946;&#953;&#946;&#955;&#953;&#959;%20&#948;&#945;&#963;&#954;&#945;&#955;&#959;&#965;.p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6084888" cy="1119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l-GR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ΕΡΓΑΣΙΑ ΣΠΑ ΙΙΙ</a:t>
            </a: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5076825" y="5805488"/>
            <a:ext cx="3887788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l-GR" sz="3600" i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Γεωργιου Κωνσταντινα (5269)</a:t>
            </a:r>
          </a:p>
          <a:p>
            <a:pPr algn="ctr"/>
            <a:r>
              <a:rPr lang="el-GR" sz="3600" i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Θεοδωράκη Αφροδίτη (5276)</a:t>
            </a: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50825" y="1844675"/>
            <a:ext cx="8497888" cy="9032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l-GR" sz="3600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Οι φυσικές καταστροφές στο χώρο της Ελλάδας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179388" y="2781300"/>
            <a:ext cx="3843337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l-GR" sz="3600" i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Γεωγραφία Ε' Δημοτικού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50825" y="3429000"/>
            <a:ext cx="8424863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el-GR"/>
              <a:t> </a:t>
            </a:r>
            <a:r>
              <a:rPr lang="el-GR" sz="3000" b="1" i="1">
                <a:hlinkClick r:id="rId2" action="ppaction://hlinkpres?slideindex=1&amp;slidetitle="/>
              </a:rPr>
              <a:t>Βιβλίο μαθητή</a:t>
            </a:r>
            <a:endParaRPr lang="el-GR" sz="3000" b="1" i="1"/>
          </a:p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endParaRPr lang="el-GR" sz="3000" b="1" i="1"/>
          </a:p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el-GR" sz="3000" b="1" i="1"/>
              <a:t> </a:t>
            </a:r>
            <a:r>
              <a:rPr lang="el-GR" sz="3000" b="1" i="1">
                <a:hlinkClick r:id="rId3" action="ppaction://hlinkpres?slideindex=1&amp;slidetitle="/>
              </a:rPr>
              <a:t>Τετράδιο εργασιών</a:t>
            </a:r>
            <a:endParaRPr lang="el-GR" sz="3000" b="1" i="1"/>
          </a:p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endParaRPr lang="el-GR" sz="3000" b="1" i="1"/>
          </a:p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el-GR" sz="3000" b="1" i="1"/>
              <a:t> </a:t>
            </a:r>
            <a:r>
              <a:rPr lang="el-GR" sz="3000" b="1" i="1">
                <a:hlinkClick r:id="rId4" action="ppaction://hlinkpres?slideindex=1&amp;slidetitle="/>
              </a:rPr>
              <a:t>Βιβλίο Δασκάλου</a:t>
            </a:r>
            <a:endParaRPr lang="el-GR" sz="3000" b="1" i="1"/>
          </a:p>
          <a:p>
            <a:pPr>
              <a:spcBef>
                <a:spcPct val="50000"/>
              </a:spcBef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Πυροτεχνήματα">
  <a:themeElements>
    <a:clrScheme name="Πυροτεχνήματα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Πυροτεχνήματα">
      <a:majorFont>
        <a:latin typeface="Arial Black"/>
        <a:ea typeface=""/>
        <a:cs typeface="Arial"/>
      </a:majorFont>
      <a:minorFont>
        <a:latin typeface="Arial Black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Πυροτεχνήματα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υροτεχνήματα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υροτεχνήματα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υροτεχνήματα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υροτεχνήματα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υροτεχνήματα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21</TotalTime>
  <Words>33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Times New Roman</vt:lpstr>
      <vt:lpstr>Wingdings</vt:lpstr>
      <vt:lpstr>Πυροτεχνήματα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user</dc:creator>
  <cp:lastModifiedBy>Dimitris</cp:lastModifiedBy>
  <cp:revision>3</cp:revision>
  <dcterms:created xsi:type="dcterms:W3CDTF">2012-02-02T17:01:13Z</dcterms:created>
  <dcterms:modified xsi:type="dcterms:W3CDTF">2012-02-03T21:18:37Z</dcterms:modified>
</cp:coreProperties>
</file>